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8" r:id="rId4"/>
    <p:sldMasterId id="2147483659" r:id="rId5"/>
    <p:sldMasterId id="2147483661" r:id="rId6"/>
    <p:sldMasterId id="2147483687" r:id="rId7"/>
  </p:sldMasterIdLst>
  <p:notesMasterIdLst>
    <p:notesMasterId r:id="rId25"/>
  </p:notesMasterIdLst>
  <p:handoutMasterIdLst>
    <p:handoutMasterId r:id="rId26"/>
  </p:handoutMasterIdLst>
  <p:sldIdLst>
    <p:sldId id="263" r:id="rId8"/>
    <p:sldId id="508" r:id="rId9"/>
    <p:sldId id="560" r:id="rId10"/>
    <p:sldId id="561" r:id="rId11"/>
    <p:sldId id="522" r:id="rId12"/>
    <p:sldId id="548" r:id="rId13"/>
    <p:sldId id="551" r:id="rId14"/>
    <p:sldId id="552" r:id="rId15"/>
    <p:sldId id="550" r:id="rId16"/>
    <p:sldId id="549" r:id="rId17"/>
    <p:sldId id="553" r:id="rId18"/>
    <p:sldId id="554" r:id="rId19"/>
    <p:sldId id="558" r:id="rId20"/>
    <p:sldId id="557" r:id="rId21"/>
    <p:sldId id="555" r:id="rId22"/>
    <p:sldId id="556" r:id="rId23"/>
    <p:sldId id="559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7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艳" initials="李艳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5F5F5F"/>
    <a:srgbClr val="99CC00"/>
    <a:srgbClr val="FFCC00"/>
    <a:srgbClr val="FF9933"/>
    <a:srgbClr val="FF9900"/>
    <a:srgbClr val="C0C0C0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7105" autoAdjust="0"/>
    <p:restoredTop sz="93321" autoAdjust="0"/>
  </p:normalViewPr>
  <p:slideViewPr>
    <p:cSldViewPr>
      <p:cViewPr varScale="1">
        <p:scale>
          <a:sx n="65" d="100"/>
          <a:sy n="65" d="100"/>
        </p:scale>
        <p:origin x="-438" y="-114"/>
      </p:cViewPr>
      <p:guideLst>
        <p:guide orient="horz" pos="2232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90"/>
      </p:cViewPr>
      <p:guideLst>
        <p:guide orient="horz" pos="297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0B2C-AF51-475D-B4EA-810CE26E2204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E712-CC0C-4AAC-A403-C7C17EC072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805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083F3A-B72C-4BF9-A15C-825612F779BC}" type="datetimeFigureOut">
              <a:rPr lang="zh-CN" altLang="en-US"/>
              <a:pPr>
                <a:defRPr/>
              </a:pPr>
              <a:t>2017/10/12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0BCB88-E7B3-4A4A-8B7F-5AFAD617D1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0244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3816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783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102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483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052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011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002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1452853" cy="4900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955" y="908720"/>
            <a:ext cx="11425269" cy="52565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0972800" cy="490066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02630"/>
            <a:ext cx="10972800" cy="634082"/>
          </a:xfrm>
          <a:prstGeom prst="rect">
            <a:avLst/>
          </a:prstGeom>
        </p:spPr>
        <p:txBody>
          <a:bodyPr anchor="ctr"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31371" y="476672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335361" y="836712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95367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399357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583499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/>
          </p:nvPr>
        </p:nvSpPr>
        <p:spPr>
          <a:xfrm>
            <a:off x="6288021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/>
          </p:nvPr>
        </p:nvSpPr>
        <p:spPr>
          <a:xfrm>
            <a:off x="6288021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/>
          </p:nvPr>
        </p:nvSpPr>
        <p:spPr>
          <a:xfrm>
            <a:off x="1583499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19" y="29158"/>
            <a:ext cx="2496277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E165-D6A9-497E-8B6F-F8B465C0476D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1961-4605-40D8-AD93-84053D8266F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13" descr="金智教育ppt7-2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39" y="2002594"/>
            <a:ext cx="2927648" cy="2794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907" y="20318"/>
            <a:ext cx="864096" cy="600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.he\Desktop\金智教育VI应用部分（部分）  JPG\ppt  内部报告封底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283" y="-7938"/>
            <a:ext cx="12240684" cy="68738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2343" y="29158"/>
            <a:ext cx="2280253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4552" y="20318"/>
            <a:ext cx="1010451" cy="816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711624" y="3212976"/>
            <a:ext cx="7560840" cy="7918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dirty="0" smtClean="0"/>
              <a:t>中国政法大学</a:t>
            </a:r>
            <a:r>
              <a:rPr lang="en-US" altLang="zh-CN" sz="3600" dirty="0" smtClean="0"/>
              <a:t>-</a:t>
            </a:r>
            <a:r>
              <a:rPr lang="zh-CN" altLang="en-US" sz="3600" dirty="0"/>
              <a:t>评奖评优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学生端操作手册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如何查询申请进度</a:t>
            </a:r>
            <a:endParaRPr lang="zh-CN" altLang="en-US" b="1" dirty="0"/>
          </a:p>
        </p:txBody>
      </p:sp>
      <p:pic>
        <p:nvPicPr>
          <p:cNvPr id="4098" name="Picture 2" descr="C:\Users\jinzhi\Desktop\图片\学生-我的申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56" y="1142984"/>
            <a:ext cx="7581880" cy="501490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67637" y="1285860"/>
            <a:ext cx="452436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进入奖学金应用中，在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位置，点击进入我的申请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位置可用关键字检索相应奖学金并进行查看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【3】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位置可查看当前申请奖项申请进度状态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(4)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也可以通过点击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查看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进入详情查看奖学金申请进度状态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9588" y="2071678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09654" y="207167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8084" y="2571744"/>
            <a:ext cx="3571900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09984" y="257174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0960" y="4143380"/>
            <a:ext cx="928694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09654" y="414338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如何</a:t>
            </a:r>
            <a:r>
              <a:rPr lang="zh-CN" altLang="en-US" dirty="0" smtClean="0"/>
              <a:t>打印评定登记表</a:t>
            </a:r>
            <a:endParaRPr lang="zh-CN" altLang="en-US" b="1" dirty="0"/>
          </a:p>
        </p:txBody>
      </p:sp>
      <p:pic>
        <p:nvPicPr>
          <p:cNvPr id="5122" name="Picture 2" descr="C:\Users\jinzhi\Desktop\图片\进度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7667636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67637" y="1285860"/>
            <a:ext cx="4524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进入到详情页面后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位置，是当前申请进度状态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当审核全部通过后，可点击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位置‘打印’按钮可进入到申请单打印预览页面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53124" y="4143380"/>
            <a:ext cx="1357322" cy="164307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67372" y="407194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4036" y="5715016"/>
            <a:ext cx="500066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9588" y="57864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如何</a:t>
            </a:r>
            <a:r>
              <a:rPr lang="zh-CN" altLang="en-US" dirty="0" smtClean="0"/>
              <a:t>打印评定登记表</a:t>
            </a:r>
            <a:endParaRPr lang="zh-CN" altLang="en-US" b="1" dirty="0"/>
          </a:p>
        </p:txBody>
      </p:sp>
      <p:pic>
        <p:nvPicPr>
          <p:cNvPr id="7170" name="Picture 2" descr="C:\Users\jinzhi\Desktop\图片\打印报表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7524760" cy="44291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67637" y="1285860"/>
            <a:ext cx="4524364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进入申请单打印页面，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位置可操作申请单导出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WORD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、等格式，如果当前环境已连接打印机点击‘打印报表’完成申请单的打印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428736"/>
            <a:ext cx="3809984" cy="21431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52394" y="13718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如何查看公示结果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7667636" cy="50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67637" y="1500174"/>
            <a:ext cx="45243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在奖学金应用中，在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位置，点击进入公示页面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可通过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位置进行关键字检索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【3】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位置，可查看公示奖项详细信息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8876" y="1199908"/>
            <a:ext cx="642942" cy="30026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98596" y="121442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188" y="2042650"/>
            <a:ext cx="3385482" cy="31478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67108" y="205716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6646" y="2571744"/>
            <a:ext cx="3385482" cy="31478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23566" y="258625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如何申请</a:t>
            </a:r>
            <a:r>
              <a:rPr lang="zh-CN" altLang="en-US" dirty="0" smtClean="0"/>
              <a:t>荣誉称号</a:t>
            </a:r>
            <a:endParaRPr lang="zh-CN" altLang="en-US" b="1" dirty="0"/>
          </a:p>
        </p:txBody>
      </p:sp>
      <p:pic>
        <p:nvPicPr>
          <p:cNvPr id="2050" name="Picture 2" descr="C:\Users\jinzhi\Desktop\图片\学生-首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6" y="1214422"/>
            <a:ext cx="7500991" cy="4714908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837484" y="4729398"/>
            <a:ext cx="1143008" cy="78581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3836" y="470150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7637" y="1500174"/>
            <a:ext cx="4524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进入智慧学工系统后，在首页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位置点击荣誉称号图标，进入评优申请页面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直接可通过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位置，输入‘荣誉称号’等关键字进行检索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【3】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位置，学生服务模块进入应用页面查找相关‘荣誉称号’应用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95868" y="1285860"/>
            <a:ext cx="1285884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10116" y="128586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23968" y="1285860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95406" y="15716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如何申请荣誉称号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7381884" cy="51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381884" y="500042"/>
            <a:ext cx="48101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进入荣誉称号应用中，在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位置，默认进入个人申请页面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，个人申请为个人荣誉称号、集体申请为班级荣誉称号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鼠标放置到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【3】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申请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可进入申请填写页面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查看详情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，可查看申请奖项详细信息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(4)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【4】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位置可用关键字检索相应奖学金并进行申请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(5)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申请填写与评奖相同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53058" y="1214422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9410" y="120104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8084" y="2071678"/>
            <a:ext cx="221457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95538" y="207167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8084" y="3214686"/>
            <a:ext cx="1643074" cy="128588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1158" y="3214686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8084" y="2571744"/>
            <a:ext cx="3571900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09984" y="257174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4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如何申请助学金</a:t>
            </a:r>
            <a:endParaRPr lang="zh-CN" altLang="en-US" b="1" dirty="0"/>
          </a:p>
        </p:txBody>
      </p:sp>
      <p:pic>
        <p:nvPicPr>
          <p:cNvPr id="4" name="Picture 2" descr="C:\Users\jinzhi\Desktop\图片\学生-首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1214422"/>
            <a:ext cx="7500991" cy="471490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395002" y="3771676"/>
            <a:ext cx="1143008" cy="78581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81354" y="374378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7637" y="1500174"/>
            <a:ext cx="4524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进入学工系统后，在首页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位置点击助学金图标，进入助学金申请页面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直接可通过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位置，输入‘助学金’等关键字进行检索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【3】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位置，学生服务模块进入应用页面查找相关‘助学金’应用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95868" y="1285860"/>
            <a:ext cx="1285884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10116" y="128586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23968" y="1285860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95406" y="15716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7596198" cy="510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如何申请助学金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10512" y="500042"/>
            <a:ext cx="438148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进入荣誉称号应用中，在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位置，默认进入申请页面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【2】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鼠标放置到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【3】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申请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可进入申请填写页面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查看详情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，可查看申请奖项详细信息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(4)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【4】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位置可用关键字检索相应奖学金并进行申请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(5)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申请填写与评奖相同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67372" y="1214422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53724" y="120104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8084" y="2071678"/>
            <a:ext cx="221457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95538" y="207167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8084" y="3357562"/>
            <a:ext cx="1643074" cy="171451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1158" y="335756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8084" y="2571744"/>
            <a:ext cx="3571900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09984" y="257174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4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智慧学工系统浏览器兼容</a:t>
            </a:r>
            <a:endParaRPr lang="zh-CN" altLang="en-US" b="1" dirty="0"/>
          </a:p>
        </p:txBody>
      </p:sp>
      <p:pic>
        <p:nvPicPr>
          <p:cNvPr id="1026" name="Picture 2" descr="C:\Users\jinzhi\Desktop\QQ图片201709201142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0574"/>
            <a:ext cx="12192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70961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8" y="1285860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校园官网，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位置进入到智慧法大登录页面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026" y="5072074"/>
            <a:ext cx="428628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5274" y="51435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456"/>
            <a:ext cx="7024694" cy="4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智慧法大如何登录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952992" y="2143116"/>
            <a:ext cx="1643074" cy="10001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7240" y="22145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7570" y="1357298"/>
            <a:ext cx="46434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智慧法大本科生用户名密码为</a:t>
            </a:r>
            <a:r>
              <a:rPr lang="en-US" altLang="zh-CN" b="1" dirty="0" err="1" smtClean="0">
                <a:latin typeface="微软雅黑" pitchFamily="34" charset="-122"/>
                <a:ea typeface="微软雅黑" pitchFamily="34" charset="-122"/>
              </a:rPr>
              <a:t>urp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用户名密码，研究生用户名为学号，密码为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身份证后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或者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学号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。如无法登陆，可通过邮箱找回密码或者带证件到网络部重置，昌平校区为格物楼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310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，学院路校区为新一号公寓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107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智慧学工如何</a:t>
            </a:r>
            <a:r>
              <a:rPr lang="zh-CN" altLang="en-US" b="1" dirty="0" smtClean="0"/>
              <a:t>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71675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695004" y="4929198"/>
            <a:ext cx="1143008" cy="107157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81356" y="490130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8" y="1285860"/>
            <a:ext cx="452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进入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智慧法大统一平台后，选择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位置奖学金申请，点击选择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进入服务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，登录学工系统平台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如何申请</a:t>
            </a:r>
            <a:r>
              <a:rPr lang="zh-CN" altLang="en-US" dirty="0"/>
              <a:t>奖学金</a:t>
            </a:r>
            <a:endParaRPr lang="zh-CN" altLang="en-US" b="1" dirty="0"/>
          </a:p>
        </p:txBody>
      </p:sp>
      <p:pic>
        <p:nvPicPr>
          <p:cNvPr id="2050" name="Picture 2" descr="C:\Users\jinzhi\Desktop\图片\学生-首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6" y="1214422"/>
            <a:ext cx="7500991" cy="4714908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3881422" y="3786190"/>
            <a:ext cx="1143008" cy="78581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67774" y="375829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7637" y="1500174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进入智慧学工系统后，在首页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位置点击奖学金图标，进入奖学金申请页面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如何申请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奖学金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074" name="Picture 2" descr="C:\Users\jinzhi\Desktop\图片\学生-申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7810512" cy="500066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810248" y="1214422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96600" y="120104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8084" y="2071678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150" y="207167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500174"/>
            <a:ext cx="45243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进入奖学金应用中，在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位置，默认进入申请页面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鼠标放置到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【3】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奖项详情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，可查看申请奖项详细信息，然后点击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申请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可进入申请填写页面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(4)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【4】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位置可用关键字检索相应奖学金并进行申请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8084" y="3214686"/>
            <a:ext cx="1643074" cy="15716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1158" y="3214686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8084" y="2571744"/>
            <a:ext cx="3571900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09984" y="257174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4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如何填写申请表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146" name="Picture 2" descr="C:\Users\jinzhi\Desktop\图片\表单填写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7810512" cy="4929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67637" y="1500174"/>
            <a:ext cx="4524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进入奖学金申请单填写页面后，在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位置，填写或下拉选择相应真实情况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在完成全部申请表填写后可通过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【3】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位置‘提交’按钮，提交审核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52728" y="3643314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95736" y="364331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10116" y="5643578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53124" y="564357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9522" y="5786454"/>
            <a:ext cx="428628" cy="35719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85789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604"/>
            <a:ext cx="6757998" cy="68770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填写注意事项</a:t>
            </a:r>
            <a:endParaRPr lang="zh-CN" altLang="en-US" b="1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7202889"/>
              </p:ext>
            </p:extLst>
          </p:nvPr>
        </p:nvGraphicFramePr>
        <p:xfrm>
          <a:off x="309522" y="1142984"/>
          <a:ext cx="11715832" cy="4790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6715172"/>
                <a:gridCol w="2928958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填写内容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填写规范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适用奖项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84360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论文情况</a:t>
                      </a:r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内容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发布刊物名称、论文名称、发布日期、论文字数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校长奖学金、科研创新奖学金等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论文情况</a:t>
                      </a:r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附件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上传刊物封面、目录、正文均为图片形式并打压为压缩文件上传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校长奖学金、科研创新奖学金等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竞赛项目</a:t>
                      </a:r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附件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在已有项目名单中上传获奖证书，不在已有项目名单中上传教务证明文件，均为图片形式上传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竞赛优胜（个人）奖学金</a:t>
                      </a:r>
                      <a:endParaRPr lang="en-US" altLang="zh-CN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竞赛优胜（团队）奖学金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其他经历及结果、社会公益活动、其他社会实践经历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均为文字描述，真实有效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校长奖学金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带队老师、组织单位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均为文字描述，真实有效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竞赛优胜（团队）奖学金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志愿服务经历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文字描述，真实有效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志愿服务奖学金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志愿服务分数自评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打印后手工填写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志愿服务奖学金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  <a:prstDash val="dash"/>
        </a:ln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内部报告模板2-1 - 副本</Template>
  <TotalTime>181</TotalTime>
  <Words>1039</Words>
  <Application>Microsoft Office PowerPoint</Application>
  <PresentationFormat>自定义</PresentationFormat>
  <Paragraphs>139</Paragraphs>
  <Slides>17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自定义设计方案</vt:lpstr>
      <vt:lpstr>2_自定义设计方案</vt:lpstr>
      <vt:lpstr>1_自定义设计方案</vt:lpstr>
      <vt:lpstr>4_自定义设计方案</vt:lpstr>
      <vt:lpstr>5_自定义设计方案</vt:lpstr>
      <vt:lpstr>3_自定义设计方案</vt:lpstr>
      <vt:lpstr>7_自定义设计方案</vt:lpstr>
      <vt:lpstr>中国政法大学-评奖评优-学生端操作手册</vt:lpstr>
      <vt:lpstr>智慧学工系统浏览器兼容</vt:lpstr>
      <vt:lpstr>智慧法大如何访问</vt:lpstr>
      <vt:lpstr>智慧法大如何登录</vt:lpstr>
      <vt:lpstr>智慧学工如何访问</vt:lpstr>
      <vt:lpstr>如何申请奖学金</vt:lpstr>
      <vt:lpstr>幻灯片 7</vt:lpstr>
      <vt:lpstr>幻灯片 8</vt:lpstr>
      <vt:lpstr>填写注意事项</vt:lpstr>
      <vt:lpstr>如何查询申请进度</vt:lpstr>
      <vt:lpstr>如何打印评定登记表</vt:lpstr>
      <vt:lpstr>如何打印评定登记表</vt:lpstr>
      <vt:lpstr>如何查看公示结果</vt:lpstr>
      <vt:lpstr>如何申请荣誉称号</vt:lpstr>
      <vt:lpstr>如何申请荣誉称号</vt:lpstr>
      <vt:lpstr>如何申请助学金</vt:lpstr>
      <vt:lpstr>如何申请助学金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sdong</dc:creator>
  <cp:lastModifiedBy>jinzhi</cp:lastModifiedBy>
  <cp:revision>1406</cp:revision>
  <dcterms:created xsi:type="dcterms:W3CDTF">2011-07-28T07:14:00Z</dcterms:created>
  <dcterms:modified xsi:type="dcterms:W3CDTF">2017-10-12T04:26:50Z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